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28803600" cy="43192700"/>
  <p:notesSz cx="6858000" cy="9144000"/>
  <p:embeddedFontLst>
    <p:embeddedFont>
      <p:font typeface="Times New Roman Bold" charset="1" panose="02030802070405020303"/>
      <p:regular r:id="rId7"/>
    </p:embeddedFont>
    <p:embeddedFont>
      <p:font typeface="Times New Roman" charset="1" panose="02030502070405020303"/>
      <p:regular r:id="rId8"/>
    </p:embeddedFont>
    <p:embeddedFont>
      <p:font typeface="Arial Bold" charset="1" panose="020B0802020202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52039" y="0"/>
            <a:ext cx="29084155" cy="43354136"/>
            <a:chOff x="0" y="0"/>
            <a:chExt cx="37359281" cy="5568940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7502" y="17804"/>
              <a:ext cx="37324207" cy="55653713"/>
            </a:xfrm>
            <a:custGeom>
              <a:avLst/>
              <a:gdLst/>
              <a:ahLst/>
              <a:cxnLst/>
              <a:rect r="r" b="b" t="t" l="l"/>
              <a:pathLst>
                <a:path h="55653713" w="37324207">
                  <a:moveTo>
                    <a:pt x="0" y="0"/>
                  </a:moveTo>
                  <a:lnTo>
                    <a:pt x="37324206" y="0"/>
                  </a:lnTo>
                  <a:lnTo>
                    <a:pt x="37324206" y="55653713"/>
                  </a:lnTo>
                  <a:lnTo>
                    <a:pt x="0" y="55653713"/>
                  </a:lnTo>
                  <a:close/>
                  <a:moveTo>
                    <a:pt x="305685" y="311098"/>
                  </a:moveTo>
                  <a:lnTo>
                    <a:pt x="305685" y="55342742"/>
                  </a:lnTo>
                  <a:lnTo>
                    <a:pt x="37018520" y="55342742"/>
                  </a:lnTo>
                  <a:lnTo>
                    <a:pt x="37018520" y="311098"/>
                  </a:lnTo>
                  <a:close/>
                </a:path>
              </a:pathLst>
            </a:custGeom>
            <a:solidFill>
              <a:srgbClr val="00B05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7359211" cy="55689320"/>
            </a:xfrm>
            <a:custGeom>
              <a:avLst/>
              <a:gdLst/>
              <a:ahLst/>
              <a:cxnLst/>
              <a:rect r="r" b="b" t="t" l="l"/>
              <a:pathLst>
                <a:path h="55689320" w="37359211">
                  <a:moveTo>
                    <a:pt x="17502" y="0"/>
                  </a:moveTo>
                  <a:lnTo>
                    <a:pt x="37341708" y="0"/>
                  </a:lnTo>
                  <a:cubicBezTo>
                    <a:pt x="37351447" y="0"/>
                    <a:pt x="37359211" y="8032"/>
                    <a:pt x="37359211" y="17804"/>
                  </a:cubicBezTo>
                  <a:lnTo>
                    <a:pt x="37359211" y="55671517"/>
                  </a:lnTo>
                  <a:cubicBezTo>
                    <a:pt x="37359211" y="55681414"/>
                    <a:pt x="37351314" y="55689320"/>
                    <a:pt x="37341708" y="55689320"/>
                  </a:cubicBezTo>
                  <a:lnTo>
                    <a:pt x="17502" y="55689320"/>
                  </a:lnTo>
                  <a:cubicBezTo>
                    <a:pt x="7764" y="55689320"/>
                    <a:pt x="0" y="55681283"/>
                    <a:pt x="0" y="55671517"/>
                  </a:cubicBezTo>
                  <a:lnTo>
                    <a:pt x="0" y="17804"/>
                  </a:lnTo>
                  <a:cubicBezTo>
                    <a:pt x="0" y="8032"/>
                    <a:pt x="7895" y="0"/>
                    <a:pt x="17502" y="0"/>
                  </a:cubicBezTo>
                  <a:moveTo>
                    <a:pt x="17502" y="35742"/>
                  </a:moveTo>
                  <a:lnTo>
                    <a:pt x="17502" y="17804"/>
                  </a:lnTo>
                  <a:lnTo>
                    <a:pt x="35135" y="17804"/>
                  </a:lnTo>
                  <a:lnTo>
                    <a:pt x="35135" y="55671517"/>
                  </a:lnTo>
                  <a:lnTo>
                    <a:pt x="17502" y="55671517"/>
                  </a:lnTo>
                  <a:lnTo>
                    <a:pt x="17502" y="55653707"/>
                  </a:lnTo>
                  <a:lnTo>
                    <a:pt x="37341708" y="55653707"/>
                  </a:lnTo>
                  <a:lnTo>
                    <a:pt x="37341708" y="55671517"/>
                  </a:lnTo>
                  <a:lnTo>
                    <a:pt x="37324205" y="55671517"/>
                  </a:lnTo>
                  <a:lnTo>
                    <a:pt x="37324205" y="17804"/>
                  </a:lnTo>
                  <a:lnTo>
                    <a:pt x="37341708" y="17804"/>
                  </a:lnTo>
                  <a:lnTo>
                    <a:pt x="37341708" y="35742"/>
                  </a:lnTo>
                  <a:lnTo>
                    <a:pt x="17502" y="35742"/>
                  </a:lnTo>
                  <a:close/>
                  <a:moveTo>
                    <a:pt x="340821" y="328902"/>
                  </a:moveTo>
                  <a:lnTo>
                    <a:pt x="340821" y="55360546"/>
                  </a:lnTo>
                  <a:lnTo>
                    <a:pt x="323187" y="55360546"/>
                  </a:lnTo>
                  <a:lnTo>
                    <a:pt x="323187" y="55342743"/>
                  </a:lnTo>
                  <a:lnTo>
                    <a:pt x="37036022" y="55342743"/>
                  </a:lnTo>
                  <a:lnTo>
                    <a:pt x="37036022" y="55360546"/>
                  </a:lnTo>
                  <a:lnTo>
                    <a:pt x="37018519" y="55360546"/>
                  </a:lnTo>
                  <a:lnTo>
                    <a:pt x="37018519" y="328902"/>
                  </a:lnTo>
                  <a:lnTo>
                    <a:pt x="37036022" y="328902"/>
                  </a:lnTo>
                  <a:lnTo>
                    <a:pt x="37036022" y="346706"/>
                  </a:lnTo>
                  <a:lnTo>
                    <a:pt x="323187" y="346706"/>
                  </a:lnTo>
                  <a:lnTo>
                    <a:pt x="323187" y="328902"/>
                  </a:lnTo>
                  <a:lnTo>
                    <a:pt x="340821" y="328902"/>
                  </a:lnTo>
                  <a:moveTo>
                    <a:pt x="305686" y="328902"/>
                  </a:moveTo>
                  <a:cubicBezTo>
                    <a:pt x="305686" y="318996"/>
                    <a:pt x="313581" y="311099"/>
                    <a:pt x="323187" y="311099"/>
                  </a:cubicBezTo>
                  <a:lnTo>
                    <a:pt x="37036022" y="311099"/>
                  </a:lnTo>
                  <a:cubicBezTo>
                    <a:pt x="37045760" y="311099"/>
                    <a:pt x="37053524" y="319130"/>
                    <a:pt x="37053524" y="328902"/>
                  </a:cubicBezTo>
                  <a:lnTo>
                    <a:pt x="37053524" y="55360546"/>
                  </a:lnTo>
                  <a:cubicBezTo>
                    <a:pt x="37053524" y="55370456"/>
                    <a:pt x="37045630" y="55378356"/>
                    <a:pt x="37036022" y="55378356"/>
                  </a:cubicBezTo>
                  <a:lnTo>
                    <a:pt x="323187" y="55378356"/>
                  </a:lnTo>
                  <a:cubicBezTo>
                    <a:pt x="313450" y="55378356"/>
                    <a:pt x="305686" y="55370319"/>
                    <a:pt x="305686" y="55360546"/>
                  </a:cubicBezTo>
                  <a:lnTo>
                    <a:pt x="305686" y="328902"/>
                  </a:lnTo>
                  <a:close/>
                </a:path>
              </a:pathLst>
            </a:custGeom>
            <a:solidFill>
              <a:srgbClr val="00B050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-188039" y="-169385"/>
            <a:ext cx="29120155" cy="4906105"/>
          </a:xfrm>
          <a:custGeom>
            <a:avLst/>
            <a:gdLst/>
            <a:ahLst/>
            <a:cxnLst/>
            <a:rect r="r" b="b" t="t" l="l"/>
            <a:pathLst>
              <a:path h="4906105" w="29120155">
                <a:moveTo>
                  <a:pt x="0" y="0"/>
                </a:moveTo>
                <a:lnTo>
                  <a:pt x="29120155" y="0"/>
                </a:lnTo>
                <a:lnTo>
                  <a:pt x="29120155" y="4906105"/>
                </a:lnTo>
                <a:lnTo>
                  <a:pt x="0" y="49061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419455" y="24219880"/>
            <a:ext cx="12609525" cy="909525"/>
            <a:chOff x="0" y="0"/>
            <a:chExt cx="16812700" cy="12127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6812700" cy="1212700"/>
            </a:xfrm>
            <a:custGeom>
              <a:avLst/>
              <a:gdLst/>
              <a:ahLst/>
              <a:cxnLst/>
              <a:rect r="r" b="b" t="t" l="l"/>
              <a:pathLst>
                <a:path h="1212700" w="16812700">
                  <a:moveTo>
                    <a:pt x="0" y="0"/>
                  </a:moveTo>
                  <a:lnTo>
                    <a:pt x="16812700" y="0"/>
                  </a:lnTo>
                  <a:lnTo>
                    <a:pt x="16812700" y="1212700"/>
                  </a:lnTo>
                  <a:lnTo>
                    <a:pt x="0" y="1212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34289" y="121894"/>
              <a:ext cx="15944121" cy="8736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98"/>
                </a:lnSpc>
              </a:pPr>
              <a:r>
                <a:rPr lang="en-US" sz="4999" b="true">
                  <a:solidFill>
                    <a:srgbClr val="FF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MATERIAIS E MÉTODOS </a:t>
              </a: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473548" y="9170899"/>
            <a:ext cx="12609525" cy="909525"/>
            <a:chOff x="0" y="0"/>
            <a:chExt cx="16812700" cy="12127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6812700" cy="1212700"/>
            </a:xfrm>
            <a:custGeom>
              <a:avLst/>
              <a:gdLst/>
              <a:ahLst/>
              <a:cxnLst/>
              <a:rect r="r" b="b" t="t" l="l"/>
              <a:pathLst>
                <a:path h="1212700" w="16812700">
                  <a:moveTo>
                    <a:pt x="0" y="0"/>
                  </a:moveTo>
                  <a:lnTo>
                    <a:pt x="16812700" y="0"/>
                  </a:lnTo>
                  <a:lnTo>
                    <a:pt x="16812700" y="1212700"/>
                  </a:lnTo>
                  <a:lnTo>
                    <a:pt x="0" y="1212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" id="11"/>
            <p:cNvSpPr txBox="true"/>
            <p:nvPr/>
          </p:nvSpPr>
          <p:spPr>
            <a:xfrm rot="0">
              <a:off x="434289" y="121894"/>
              <a:ext cx="15944121" cy="8736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98"/>
                </a:lnSpc>
              </a:pPr>
              <a:r>
                <a:rPr lang="en-US" sz="4999" b="true">
                  <a:solidFill>
                    <a:srgbClr val="FF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INTRODUÇÃO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4180979" y="24332788"/>
            <a:ext cx="12609525" cy="1078191"/>
            <a:chOff x="0" y="0"/>
            <a:chExt cx="16812700" cy="1437588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6812700" cy="1437588"/>
            </a:xfrm>
            <a:custGeom>
              <a:avLst/>
              <a:gdLst/>
              <a:ahLst/>
              <a:cxnLst/>
              <a:rect r="r" b="b" t="t" l="l"/>
              <a:pathLst>
                <a:path h="1437588" w="16812700">
                  <a:moveTo>
                    <a:pt x="0" y="0"/>
                  </a:moveTo>
                  <a:lnTo>
                    <a:pt x="16812700" y="0"/>
                  </a:lnTo>
                  <a:lnTo>
                    <a:pt x="16812700" y="1437588"/>
                  </a:lnTo>
                  <a:lnTo>
                    <a:pt x="0" y="14375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9272" t="0" r="-9272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434289" y="121894"/>
              <a:ext cx="15944121" cy="10985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98"/>
                </a:lnSpc>
              </a:pPr>
              <a:r>
                <a:rPr lang="en-US" sz="4999" b="true">
                  <a:solidFill>
                    <a:srgbClr val="FF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CONSIDERAÇÕES FINAIS</a:t>
              </a: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419455" y="19186025"/>
            <a:ext cx="12609525" cy="909525"/>
            <a:chOff x="0" y="0"/>
            <a:chExt cx="16812700" cy="12127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6812700" cy="1212700"/>
            </a:xfrm>
            <a:custGeom>
              <a:avLst/>
              <a:gdLst/>
              <a:ahLst/>
              <a:cxnLst/>
              <a:rect r="r" b="b" t="t" l="l"/>
              <a:pathLst>
                <a:path h="1212700" w="16812700">
                  <a:moveTo>
                    <a:pt x="0" y="0"/>
                  </a:moveTo>
                  <a:lnTo>
                    <a:pt x="16812700" y="0"/>
                  </a:lnTo>
                  <a:lnTo>
                    <a:pt x="16812700" y="1212700"/>
                  </a:lnTo>
                  <a:lnTo>
                    <a:pt x="0" y="1212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434289" y="121894"/>
              <a:ext cx="15944121" cy="8736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98"/>
                </a:lnSpc>
              </a:pPr>
              <a:r>
                <a:rPr lang="en-US" sz="4999" b="true">
                  <a:solidFill>
                    <a:srgbClr val="FF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OBJETIVOS</a:t>
              </a: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13862639" y="9178797"/>
            <a:ext cx="12609525" cy="909525"/>
            <a:chOff x="0" y="0"/>
            <a:chExt cx="16812700" cy="12127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6812700" cy="1212700"/>
            </a:xfrm>
            <a:custGeom>
              <a:avLst/>
              <a:gdLst/>
              <a:ahLst/>
              <a:cxnLst/>
              <a:rect r="r" b="b" t="t" l="l"/>
              <a:pathLst>
                <a:path h="1212700" w="16812700">
                  <a:moveTo>
                    <a:pt x="0" y="0"/>
                  </a:moveTo>
                  <a:lnTo>
                    <a:pt x="16812700" y="0"/>
                  </a:lnTo>
                  <a:lnTo>
                    <a:pt x="16812700" y="1212700"/>
                  </a:lnTo>
                  <a:lnTo>
                    <a:pt x="0" y="1212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0" id="20"/>
            <p:cNvSpPr txBox="true"/>
            <p:nvPr/>
          </p:nvSpPr>
          <p:spPr>
            <a:xfrm rot="0">
              <a:off x="434289" y="121894"/>
              <a:ext cx="15944121" cy="8736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98"/>
                </a:lnSpc>
              </a:pPr>
              <a:r>
                <a:rPr lang="en-US" sz="4999" b="true">
                  <a:solidFill>
                    <a:srgbClr val="FF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RESULTADOS E DISCUSSÕES</a:t>
              </a:r>
            </a:p>
          </p:txBody>
        </p:sp>
      </p:grpSp>
      <p:sp>
        <p:nvSpPr>
          <p:cNvPr name="AutoShape 21" id="21"/>
          <p:cNvSpPr/>
          <p:nvPr/>
        </p:nvSpPr>
        <p:spPr>
          <a:xfrm>
            <a:off x="13481050" y="9142959"/>
            <a:ext cx="381589" cy="33649730"/>
          </a:xfrm>
          <a:prstGeom prst="line">
            <a:avLst/>
          </a:prstGeom>
          <a:ln cap="rnd" w="28575">
            <a:solidFill>
              <a:srgbClr val="F79646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flipH="true" flipV="true">
            <a:off x="1406363" y="8757553"/>
            <a:ext cx="24241160" cy="25401"/>
          </a:xfrm>
          <a:prstGeom prst="line">
            <a:avLst/>
          </a:prstGeom>
          <a:ln cap="rnd" w="19050">
            <a:solidFill>
              <a:srgbClr val="F79646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19412010" y="4402515"/>
            <a:ext cx="6768382" cy="3126158"/>
          </a:xfrm>
          <a:custGeom>
            <a:avLst/>
            <a:gdLst/>
            <a:ahLst/>
            <a:cxnLst/>
            <a:rect r="r" b="b" t="t" l="l"/>
            <a:pathLst>
              <a:path h="3126158" w="6768382">
                <a:moveTo>
                  <a:pt x="0" y="0"/>
                </a:moveTo>
                <a:lnTo>
                  <a:pt x="6768382" y="0"/>
                </a:lnTo>
                <a:lnTo>
                  <a:pt x="6768382" y="3126158"/>
                </a:lnTo>
                <a:lnTo>
                  <a:pt x="0" y="312615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-946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21058771" y="7374537"/>
            <a:ext cx="3474860" cy="935341"/>
          </a:xfrm>
          <a:custGeom>
            <a:avLst/>
            <a:gdLst/>
            <a:ahLst/>
            <a:cxnLst/>
            <a:rect r="r" b="b" t="t" l="l"/>
            <a:pathLst>
              <a:path h="935341" w="3474860">
                <a:moveTo>
                  <a:pt x="0" y="0"/>
                </a:moveTo>
                <a:lnTo>
                  <a:pt x="3474860" y="0"/>
                </a:lnTo>
                <a:lnTo>
                  <a:pt x="3474860" y="935341"/>
                </a:lnTo>
                <a:lnTo>
                  <a:pt x="0" y="935341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-4733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13958842" y="15746172"/>
            <a:ext cx="13069265" cy="1682668"/>
          </a:xfrm>
          <a:custGeom>
            <a:avLst/>
            <a:gdLst/>
            <a:ahLst/>
            <a:cxnLst/>
            <a:rect r="r" b="b" t="t" l="l"/>
            <a:pathLst>
              <a:path h="1682668" w="13069265">
                <a:moveTo>
                  <a:pt x="0" y="0"/>
                </a:moveTo>
                <a:lnTo>
                  <a:pt x="13069265" y="0"/>
                </a:lnTo>
                <a:lnTo>
                  <a:pt x="13069265" y="1682668"/>
                </a:lnTo>
                <a:lnTo>
                  <a:pt x="0" y="1682668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4222338" y="20308512"/>
            <a:ext cx="11621567" cy="2164517"/>
          </a:xfrm>
          <a:custGeom>
            <a:avLst/>
            <a:gdLst/>
            <a:ahLst/>
            <a:cxnLst/>
            <a:rect r="r" b="b" t="t" l="l"/>
            <a:pathLst>
              <a:path h="2164517" w="11621567">
                <a:moveTo>
                  <a:pt x="0" y="0"/>
                </a:moveTo>
                <a:lnTo>
                  <a:pt x="11621568" y="0"/>
                </a:lnTo>
                <a:lnTo>
                  <a:pt x="11621568" y="2164517"/>
                </a:lnTo>
                <a:lnTo>
                  <a:pt x="0" y="216451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27" id="27"/>
          <p:cNvSpPr txBox="true"/>
          <p:nvPr/>
        </p:nvSpPr>
        <p:spPr>
          <a:xfrm rot="0">
            <a:off x="473548" y="10423324"/>
            <a:ext cx="12609525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162"/>
              </a:lnSpc>
            </a:pPr>
            <a:r>
              <a:rPr lang="en-US" sz="430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Um a dois parágrafos de introdução e justificativa</a:t>
            </a:r>
          </a:p>
          <a:p>
            <a:pPr algn="just">
              <a:lnSpc>
                <a:spcPts val="5162"/>
              </a:lnSpc>
            </a:pPr>
          </a:p>
        </p:txBody>
      </p:sp>
      <p:sp>
        <p:nvSpPr>
          <p:cNvPr name="TextBox 28" id="28"/>
          <p:cNvSpPr txBox="true"/>
          <p:nvPr/>
        </p:nvSpPr>
        <p:spPr>
          <a:xfrm rot="0">
            <a:off x="749750" y="25415340"/>
            <a:ext cx="12057120" cy="308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79"/>
              </a:lnSpc>
            </a:pPr>
          </a:p>
          <a:p>
            <a:pPr algn="just">
              <a:lnSpc>
                <a:spcPts val="4560"/>
              </a:lnSpc>
            </a:pPr>
            <a:r>
              <a:rPr lang="en-US" sz="3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Descreva aqui a metodologia utilizada no projeto. Sempre que possível, utilize esquemas e fotos para representar cada etapa. </a:t>
            </a:r>
          </a:p>
          <a:p>
            <a:pPr algn="just">
              <a:lnSpc>
                <a:spcPts val="4560"/>
              </a:lnSpc>
            </a:pPr>
          </a:p>
          <a:p>
            <a:pPr algn="just">
              <a:lnSpc>
                <a:spcPts val="4560"/>
              </a:lnSpc>
            </a:pPr>
          </a:p>
        </p:txBody>
      </p:sp>
      <p:sp>
        <p:nvSpPr>
          <p:cNvPr name="TextBox 29" id="29"/>
          <p:cNvSpPr txBox="true"/>
          <p:nvPr/>
        </p:nvSpPr>
        <p:spPr>
          <a:xfrm rot="0">
            <a:off x="6948303" y="35404779"/>
            <a:ext cx="536702" cy="5292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535253" y="20564380"/>
            <a:ext cx="12493726" cy="16018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087"/>
              </a:lnSpc>
            </a:pPr>
            <a:r>
              <a:rPr lang="en-US" sz="3405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os objetivos do trabalho, se possível incluir também os objetivos específicos. </a:t>
            </a:r>
          </a:p>
          <a:p>
            <a:pPr algn="l">
              <a:lnSpc>
                <a:spcPts val="4087"/>
              </a:lnSpc>
            </a:pPr>
          </a:p>
        </p:txBody>
      </p:sp>
      <p:sp>
        <p:nvSpPr>
          <p:cNvPr name="TextBox 31" id="31"/>
          <p:cNvSpPr txBox="true"/>
          <p:nvPr/>
        </p:nvSpPr>
        <p:spPr>
          <a:xfrm rot="0">
            <a:off x="14534151" y="25972954"/>
            <a:ext cx="12148560" cy="647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60"/>
              </a:lnSpc>
            </a:pPr>
            <a:r>
              <a:rPr lang="en-US" sz="3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Apresentar um ou dois parágrafos.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3862639" y="10450272"/>
            <a:ext cx="12637923" cy="2362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560"/>
              </a:lnSpc>
            </a:pPr>
            <a:r>
              <a:rPr lang="en-US" sz="3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os resultados e discussões do trabalho. Colocar fotos, gráficos, tabelas, esquemas, entre outros elementos gráficos que sirvam de registro dos resultados. Todos os elementos gráficos devem possuir legenda e fonte. 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97035" y="871037"/>
            <a:ext cx="23497929" cy="19621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799"/>
              </a:lnSpc>
            </a:pPr>
            <a:r>
              <a:rPr lang="en-US" sz="11499" b="true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INSERIR TÍTULO DO TRABALHO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811500" y="5238964"/>
            <a:ext cx="18527520" cy="29401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78"/>
              </a:lnSpc>
              <a:spcBef>
                <a:spcPct val="0"/>
              </a:spcBef>
            </a:pPr>
            <a:r>
              <a:rPr lang="en-US" b="true" sz="33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E</a:t>
            </a:r>
            <a:r>
              <a:rPr lang="en-US" b="true" sz="33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studante 1; Estudante 2; Estudante 3; Nome do estudante 4; Estudante 5; Estudante 6;...</a:t>
            </a:r>
          </a:p>
          <a:p>
            <a:pPr algn="ctr">
              <a:lnSpc>
                <a:spcPts val="4078"/>
              </a:lnSpc>
              <a:spcBef>
                <a:spcPct val="0"/>
              </a:spcBef>
            </a:pPr>
            <a:r>
              <a:rPr lang="en-US" b="true" sz="33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Orientador: </a:t>
            </a:r>
          </a:p>
          <a:p>
            <a:pPr algn="ctr">
              <a:lnSpc>
                <a:spcPts val="4078"/>
              </a:lnSpc>
              <a:spcBef>
                <a:spcPct val="0"/>
              </a:spcBef>
            </a:pPr>
            <a:r>
              <a:rPr lang="en-US" b="true" sz="33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Coorientador:</a:t>
            </a:r>
          </a:p>
          <a:p>
            <a:pPr algn="ctr">
              <a:lnSpc>
                <a:spcPts val="598"/>
              </a:lnSpc>
              <a:spcBef>
                <a:spcPct val="0"/>
              </a:spcBef>
            </a:pPr>
          </a:p>
          <a:p>
            <a:pPr algn="ctr">
              <a:lnSpc>
                <a:spcPts val="4078"/>
              </a:lnSpc>
              <a:spcBef>
                <a:spcPct val="0"/>
              </a:spcBef>
            </a:pPr>
            <a:r>
              <a:rPr lang="en-US" b="true" sz="33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 Cooperativa Educacional Nossa Senhora de Fátima - COENSFA, Mateus Leme – MG</a:t>
            </a:r>
          </a:p>
          <a:p>
            <a:pPr algn="ctr">
              <a:lnSpc>
                <a:spcPts val="1678"/>
              </a:lnSpc>
              <a:spcBef>
                <a:spcPct val="0"/>
              </a:spcBef>
            </a:pPr>
          </a:p>
          <a:p>
            <a:pPr algn="ctr">
              <a:lnSpc>
                <a:spcPts val="4078"/>
              </a:lnSpc>
              <a:spcBef>
                <a:spcPct val="0"/>
              </a:spcBef>
            </a:pPr>
            <a:r>
              <a:rPr lang="en-US" b="true" sz="33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* e-mail de um representante do grupo (preferência orientador(a))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3958842" y="14022147"/>
            <a:ext cx="8015003" cy="121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58"/>
              </a:lnSpc>
            </a:pPr>
            <a:r>
              <a:rPr lang="en-US" sz="3799" b="true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(Exemplo)</a:t>
            </a:r>
          </a:p>
          <a:p>
            <a:pPr algn="ctr">
              <a:lnSpc>
                <a:spcPts val="4558"/>
              </a:lnSpc>
              <a:spcBef>
                <a:spcPct val="0"/>
              </a:spcBef>
            </a:pPr>
            <a:r>
              <a:rPr lang="en-US" b="true" sz="37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Figura 1 – Diagrama em blocos.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4639708" y="18241587"/>
            <a:ext cx="8015003" cy="121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58"/>
              </a:lnSpc>
            </a:pPr>
            <a:r>
              <a:rPr lang="en-US" sz="3799" b="true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(Exemplo)</a:t>
            </a:r>
          </a:p>
          <a:p>
            <a:pPr algn="ctr">
              <a:lnSpc>
                <a:spcPts val="4558"/>
              </a:lnSpc>
              <a:spcBef>
                <a:spcPct val="0"/>
              </a:spcBef>
            </a:pPr>
            <a:r>
              <a:rPr lang="en-US" b="true" sz="37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Figura 2 – Diagrama de imagens. 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23808703" y="17381215"/>
            <a:ext cx="2981801" cy="419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8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Fonte: Autoria própria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3094447" y="23065963"/>
            <a:ext cx="4410313" cy="419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8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Fonte: Clipart – Microsoft Office</a:t>
            </a:r>
          </a:p>
        </p:txBody>
      </p:sp>
      <p:grpSp>
        <p:nvGrpSpPr>
          <p:cNvPr name="Group 39" id="39"/>
          <p:cNvGrpSpPr/>
          <p:nvPr/>
        </p:nvGrpSpPr>
        <p:grpSpPr>
          <a:xfrm rot="0">
            <a:off x="14180979" y="31362563"/>
            <a:ext cx="12609525" cy="1078191"/>
            <a:chOff x="0" y="0"/>
            <a:chExt cx="16812700" cy="1437588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6812700" cy="1437588"/>
            </a:xfrm>
            <a:custGeom>
              <a:avLst/>
              <a:gdLst/>
              <a:ahLst/>
              <a:cxnLst/>
              <a:rect r="r" b="b" t="t" l="l"/>
              <a:pathLst>
                <a:path h="1437588" w="16812700">
                  <a:moveTo>
                    <a:pt x="0" y="0"/>
                  </a:moveTo>
                  <a:lnTo>
                    <a:pt x="16812700" y="0"/>
                  </a:lnTo>
                  <a:lnTo>
                    <a:pt x="16812700" y="1437588"/>
                  </a:lnTo>
                  <a:lnTo>
                    <a:pt x="0" y="14375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9272" t="0" r="-9272" b="0"/>
              </a:stretch>
            </a:blipFill>
          </p:spPr>
        </p:sp>
        <p:sp>
          <p:nvSpPr>
            <p:cNvPr name="TextBox 41" id="41"/>
            <p:cNvSpPr txBox="true"/>
            <p:nvPr/>
          </p:nvSpPr>
          <p:spPr>
            <a:xfrm rot="0">
              <a:off x="434289" y="121894"/>
              <a:ext cx="15944121" cy="10985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98"/>
                </a:lnSpc>
              </a:pPr>
              <a:r>
                <a:rPr lang="en-US" sz="4999" b="true">
                  <a:solidFill>
                    <a:srgbClr val="FF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REFERÊNCIAS</a:t>
              </a:r>
            </a:p>
          </p:txBody>
        </p:sp>
      </p:grpSp>
      <p:sp>
        <p:nvSpPr>
          <p:cNvPr name="TextBox 42" id="42"/>
          <p:cNvSpPr txBox="true"/>
          <p:nvPr/>
        </p:nvSpPr>
        <p:spPr>
          <a:xfrm rot="0">
            <a:off x="14534151" y="33002729"/>
            <a:ext cx="10703123" cy="647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58"/>
              </a:lnSpc>
              <a:spcBef>
                <a:spcPct val="0"/>
              </a:spcBef>
            </a:pPr>
            <a:r>
              <a:rPr lang="en-US" sz="3799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Colocar as referências usadas no decorrer do pôster.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DAGacGOcs9g</dc:identifier>
  <dcterms:modified xsi:type="dcterms:W3CDTF">2011-08-01T06:04:30Z</dcterms:modified>
  <cp:revision>1</cp:revision>
  <dc:title>MODELO BANNER FECOTEC</dc:title>
</cp:coreProperties>
</file>